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69" r:id="rId3"/>
    <p:sldId id="270" r:id="rId4"/>
    <p:sldId id="271" r:id="rId5"/>
    <p:sldId id="272" r:id="rId6"/>
    <p:sldId id="264" r:id="rId7"/>
    <p:sldId id="263" r:id="rId8"/>
    <p:sldId id="273" r:id="rId9"/>
    <p:sldId id="274" r:id="rId10"/>
    <p:sldId id="276" r:id="rId11"/>
    <p:sldId id="278" r:id="rId12"/>
    <p:sldId id="277" r:id="rId13"/>
    <p:sldId id="275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6600"/>
    <a:srgbClr val="FFFF66"/>
    <a:srgbClr val="FFFFCC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631FE-1D9B-4247-A25E-52A17682C2B8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5D8DE-6460-4BA8-88AD-48D65D4280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D8DE-6460-4BA8-88AD-48D65D4280C0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BB6-E53D-4FFB-8B7C-1C807480AA0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1424-482E-4BDD-B53C-A3FC3E3FF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BB6-E53D-4FFB-8B7C-1C807480AA0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1424-482E-4BDD-B53C-A3FC3E3FF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BB6-E53D-4FFB-8B7C-1C807480AA0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1424-482E-4BDD-B53C-A3FC3E3FF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BB6-E53D-4FFB-8B7C-1C807480AA0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1424-482E-4BDD-B53C-A3FC3E3FF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BB6-E53D-4FFB-8B7C-1C807480AA0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1424-482E-4BDD-B53C-A3FC3E3FF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BB6-E53D-4FFB-8B7C-1C807480AA0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1424-482E-4BDD-B53C-A3FC3E3FF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BB6-E53D-4FFB-8B7C-1C807480AA0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1424-482E-4BDD-B53C-A3FC3E3FF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BB6-E53D-4FFB-8B7C-1C807480AA0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1424-482E-4BDD-B53C-A3FC3E3FF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BB6-E53D-4FFB-8B7C-1C807480AA0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1424-482E-4BDD-B53C-A3FC3E3FF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BB6-E53D-4FFB-8B7C-1C807480AA0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1424-482E-4BDD-B53C-A3FC3E3FF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BB6-E53D-4FFB-8B7C-1C807480AA0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1424-482E-4BDD-B53C-A3FC3E3FF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15BB6-E53D-4FFB-8B7C-1C807480AA0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1424-482E-4BDD-B53C-A3FC3E3FF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265893.net/photos/56831d6d73c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1928802"/>
            <a:ext cx="65823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БЕРЕГИ ДЕРЕВЯННЫЕ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ПРЕДМЕТЫ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5715016"/>
            <a:ext cx="3339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2000" b="1" cap="none" spc="0" dirty="0" smtClean="0">
                <a:ln w="50800"/>
                <a:solidFill>
                  <a:srgbClr val="7030A0"/>
                </a:solidFill>
                <a:effectLst/>
              </a:rPr>
              <a:t>ПОДГОТОВИЛА: ГРОСС И.Н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Я приглашаю вас отправиться в город Мастеров, где живут и работают люди – мастера своего дела. </a:t>
            </a:r>
            <a:endParaRPr lang="en-US" sz="2400" b="1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Мастер</a:t>
            </a:r>
            <a:r>
              <a:rPr lang="ru-RU" sz="2400" b="1" dirty="0" smtClean="0"/>
              <a:t> </a:t>
            </a:r>
            <a:r>
              <a:rPr lang="ru-RU" sz="2400" b="1" dirty="0" smtClean="0"/>
              <a:t>– это человек, который хорошо выполняет работу. Чем лучше работа мастера, тем почетнее мастер.</a:t>
            </a:r>
            <a:endParaRPr lang="ru-RU" sz="2400" b="1" dirty="0"/>
          </a:p>
        </p:txBody>
      </p:sp>
      <p:pic>
        <p:nvPicPr>
          <p:cNvPr id="15364" name="Picture 4" descr="https://im3-tub-ru.yandex.net/i?id=4dde4ccb5cc03b984017d45bb2150b4d&amp;n=33&amp;h=215&amp;w=3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857364"/>
            <a:ext cx="742954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pic>
        <p:nvPicPr>
          <p:cNvPr id="13314" name="Picture 2" descr="http://volna.org/wp-content/uploads/2014/11/boghorodskaia_ighrushk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65" y="107419"/>
            <a:ext cx="8828291" cy="6603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929718" cy="32316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Традиционная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err="1" smtClean="0">
                <a:solidFill>
                  <a:srgbClr val="FF0000"/>
                </a:solidFill>
              </a:rPr>
              <a:t>богородская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игрушка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это неокрашенные фигурки людей, животных и птиц из липы, и целые композиции из жизни русского крестьянина. Символом промысла до сих пор считаются «мужик и медведь», а главное отличие </a:t>
            </a:r>
            <a:br>
              <a:rPr lang="ru-RU" sz="2000" b="1" dirty="0" smtClean="0"/>
            </a:br>
            <a:r>
              <a:rPr lang="ru-RU" sz="2000" b="1" dirty="0" err="1" smtClean="0"/>
              <a:t>богородских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игрушек от всех прочих – подвижные детали, приводимые в действие легким движением пружины</a:t>
            </a:r>
            <a:endParaRPr lang="ru-RU" sz="2000" b="1" dirty="0"/>
          </a:p>
        </p:txBody>
      </p:sp>
      <p:pic>
        <p:nvPicPr>
          <p:cNvPr id="14338" name="Picture 2" descr="http://z-diligans.ru/d/778381/d/%D0%91%D0%BE%D0%B3%D0%BE%D1%80%D0%BE%D0%B4%D1%81%D0%BA%D0%BE%D0%B5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143248"/>
            <a:ext cx="5033538" cy="3714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78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</a:t>
            </a:r>
            <a:r>
              <a:rPr lang="ru-RU" sz="2400" b="1" dirty="0" smtClean="0"/>
              <a:t>ебята</a:t>
            </a:r>
            <a:r>
              <a:rPr lang="ru-RU" sz="2400" b="1" dirty="0" smtClean="0"/>
              <a:t>, мы смотрим на игрушки </a:t>
            </a:r>
          </a:p>
          <a:p>
            <a:r>
              <a:rPr lang="ru-RU" sz="2400" b="1" dirty="0" smtClean="0"/>
              <a:t>которые сделали </a:t>
            </a:r>
            <a:r>
              <a:rPr lang="ru-RU" sz="2400" b="1" dirty="0" err="1" smtClean="0"/>
              <a:t>богородские</a:t>
            </a:r>
            <a:r>
              <a:rPr lang="ru-RU" sz="2400" b="1" dirty="0" smtClean="0"/>
              <a:t> мастера из села </a:t>
            </a:r>
            <a:r>
              <a:rPr lang="ru-RU" sz="2400" b="1" dirty="0" err="1" smtClean="0"/>
              <a:t>Богородское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Богородские</a:t>
            </a:r>
            <a:r>
              <a:rPr lang="ru-RU" sz="2400" b="1" dirty="0" smtClean="0"/>
              <a:t> игрушки интересны тем, что они с движением (показать)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Из чего сделаны эти игрушки?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Медведь из чего сделан? </a:t>
            </a:r>
            <a:r>
              <a:rPr lang="ru-RU" sz="2400" b="1" dirty="0" smtClean="0"/>
              <a:t>(из дерева). 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Он </a:t>
            </a:r>
            <a:r>
              <a:rPr lang="ru-RU" sz="2400" b="1" dirty="0" smtClean="0">
                <a:solidFill>
                  <a:srgbClr val="FF0000"/>
                </a:solidFill>
              </a:rPr>
              <a:t>какой? </a:t>
            </a:r>
            <a:r>
              <a:rPr lang="ru-RU" sz="2400" b="1" dirty="0" smtClean="0"/>
              <a:t>(деревянный)</a:t>
            </a:r>
            <a:endParaRPr lang="ru-RU" sz="2400" b="1" dirty="0"/>
          </a:p>
        </p:txBody>
      </p:sp>
      <p:pic>
        <p:nvPicPr>
          <p:cNvPr id="16386" name="Picture 2" descr="https://im1-tub-ru.yandex.net/i?id=97919d2e221f6032b7ed711c2a114b32&amp;n=33&amp;h=215&amp;w=3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285992"/>
            <a:ext cx="5214942" cy="3532358"/>
          </a:xfrm>
          <a:prstGeom prst="rect">
            <a:avLst/>
          </a:prstGeom>
          <a:noFill/>
        </p:spPr>
      </p:pic>
      <p:pic>
        <p:nvPicPr>
          <p:cNvPr id="16390" name="Picture 6" descr="http://amady.ru/upload/users/69/69686/all/d0/00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69032"/>
            <a:ext cx="3857620" cy="318896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pic>
        <p:nvPicPr>
          <p:cNvPr id="12292" name="Picture 4" descr="http://volna.org/wp-content/uploads/2014/11/boghorodskaia_ighrushka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8690953" cy="6500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0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Дерево</a:t>
            </a:r>
            <a:r>
              <a:rPr lang="ru-RU" sz="2800" dirty="0" smtClean="0"/>
              <a:t> - это дом для многих живых существ. Взгляните на картинку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Кто живет среди ветвей дерева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В ветвях деревьев вьют гнезда </a:t>
            </a:r>
            <a:r>
              <a:rPr lang="ru-RU" sz="2800" dirty="0" smtClean="0"/>
              <a:t>птицы</a:t>
            </a:r>
            <a:endParaRPr lang="ru-RU" sz="2800" dirty="0"/>
          </a:p>
        </p:txBody>
      </p:sp>
      <p:pic>
        <p:nvPicPr>
          <p:cNvPr id="44034" name="Picture 2" descr="https://im3-tub-ru.yandex.net/i?id=76268b596263e8ebe9a20740f6cdde95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4309175" cy="3228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036" name="Picture 4" descr="https://im0-tub-ru.yandex.net/i?id=39b07d5fdea0bc4011dfde63c2444a6e&amp;n=33&amp;h=215&amp;w=2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4568678" cy="3571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А кто живет в дупле? </a:t>
            </a:r>
            <a:r>
              <a:rPr lang="ru-RU" sz="2800" dirty="0" smtClean="0"/>
              <a:t>В дупле дерева могут жить белки, а еще совы и другие птицы, могут поселиться дикие пчелы. </a:t>
            </a:r>
            <a:endParaRPr lang="ru-RU" sz="2800" dirty="0"/>
          </a:p>
        </p:txBody>
      </p:sp>
      <p:pic>
        <p:nvPicPr>
          <p:cNvPr id="43010" name="Picture 2" descr="https://im1-tub-ru.yandex.net/i?id=0b7da4d7f4451e2fa6c3ee04f6529f77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95744"/>
            <a:ext cx="3687289" cy="2762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12" name="Picture 4" descr="https://im2-tub-ru.yandex.net/i?id=49030abfdc96dc78fc29f8c2490f8737&amp;n=33&amp;h=215&amp;w=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142984"/>
            <a:ext cx="3687289" cy="2762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14" name="Picture 6" descr="https://im1-tub-ru.yandex.net/i?id=14245a8b87715c5f240d53607a3bafa1&amp;n=33&amp;h=215&amp;w=1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71612"/>
            <a:ext cx="4371021" cy="4819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angle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5725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 кто устраивает себе дом среди корней дерева?</a:t>
            </a:r>
          </a:p>
          <a:p>
            <a:r>
              <a:rPr lang="ru-RU" sz="2400" dirty="0" smtClean="0"/>
              <a:t>Змеи, ежи устраивают себе норы между корнями дерева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pic>
        <p:nvPicPr>
          <p:cNvPr id="41986" name="Picture 2" descr="https://im0-tub-ru.yandex.net/i?id=3673a771315c6d5f42097910cd75269b&amp;n=33&amp;h=215&amp;w=3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907820" cy="2762256"/>
          </a:xfrm>
          <a:prstGeom prst="rect">
            <a:avLst/>
          </a:prstGeom>
          <a:noFill/>
        </p:spPr>
      </p:pic>
      <p:pic>
        <p:nvPicPr>
          <p:cNvPr id="41988" name="Picture 4" descr="https://im2-tub-ru.yandex.net/i?id=33a15168ce808cc074a5356a8f395abf&amp;n=33&amp;h=215&amp;w=48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9538" y="4143380"/>
            <a:ext cx="5828710" cy="2319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Под корой дерева живут различные насекомые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  <p:pic>
        <p:nvPicPr>
          <p:cNvPr id="40962" name="Picture 2" descr="https://im1-tub-ru.yandex.net/i?id=ca64a19b89d77cba36f670b5fba1871c&amp;n=33&amp;h=215&amp;w=2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785794"/>
            <a:ext cx="7923393" cy="575517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6600"/>
                </a:solidFill>
              </a:rPr>
              <a:t>Вот как много даров может преподнести дерево. И мы, люди, должны быть благодарны деревьям. </a:t>
            </a:r>
            <a:endParaRPr lang="ru-RU" sz="3200" b="1" dirty="0">
              <a:solidFill>
                <a:srgbClr val="336600"/>
              </a:solidFill>
            </a:endParaRPr>
          </a:p>
        </p:txBody>
      </p:sp>
      <p:pic>
        <p:nvPicPr>
          <p:cNvPr id="39938" name="Picture 2" descr="https://im0-tub-ru.yandex.net/i?id=c67732b2eb009de89adca7e04e18e4cf&amp;n=33&amp;h=215&amp;w=4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138" y="1857364"/>
            <a:ext cx="903773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Цель: формировать представление о том, что дерево является важным строительным материалом: из стволов деревьев делают доски, фанеру, которые идут на изготовление домов, мебели, предметов быта, сувениров. Дерево легкий, теплый материал, из него получаются удобные, красивые предметы. Дерево не тонет в воде, поэтому из него делают лодки, плоты, корабли. Все предметы, изготовленные из дерева надо беречь.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Воспитывать у детей бережное отношение к деревьям, окружающей природе.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pic>
        <p:nvPicPr>
          <p:cNvPr id="38914" name="Picture 2" descr="https://im0-tub-ru.yandex.net/i?id=5d296b166bf1b6758d790f5f1790d1de&amp;n=33&amp;h=215&amp;w=2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9"/>
            <a:ext cx="8748626" cy="6553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Сегодня мы поговорим о дереве и его свойствах...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>Что было бы, если бы на земле не было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деревьев </a:t>
            </a:r>
            <a:r>
              <a:rPr lang="ru-RU" sz="3200" b="1" dirty="0" smtClean="0"/>
              <a:t>?(</a:t>
            </a:r>
            <a:r>
              <a:rPr lang="ru-RU" sz="3200" b="1" dirty="0"/>
              <a:t>ответы детей).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28674" name="AutoShape 2" descr="http://machehasosh.ucoz.com/kartinki/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https://im2-tub-ru.yandex.net/i?id=5f2f5d3c078172888e8506ea5d2925c4&amp;n=33&amp;h=215&amp;w=1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9874" y="714356"/>
            <a:ext cx="2744126" cy="3929090"/>
          </a:xfrm>
          <a:prstGeom prst="rect">
            <a:avLst/>
          </a:prstGeom>
          <a:noFill/>
        </p:spPr>
      </p:pic>
      <p:pic>
        <p:nvPicPr>
          <p:cNvPr id="23554" name="Picture 2" descr="https://im3-tub-ru.yandex.net/i?id=a7a5e252c6304d5542fd2946af5faad7&amp;n=33&amp;h=215&amp;w=2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90" y="3857628"/>
            <a:ext cx="3000370" cy="3000372"/>
          </a:xfrm>
          <a:prstGeom prst="rect">
            <a:avLst/>
          </a:prstGeom>
          <a:noFill/>
        </p:spPr>
      </p:pic>
      <p:pic>
        <p:nvPicPr>
          <p:cNvPr id="23556" name="Picture 4" descr="https://im1-tub-ru.yandex.net/i?id=b790a7645840d8af53b8aa8c0b09c2f1&amp;n=33&amp;h=215&amp;w=2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0"/>
            <a:ext cx="2753850" cy="2643206"/>
          </a:xfrm>
          <a:prstGeom prst="rect">
            <a:avLst/>
          </a:prstGeom>
          <a:noFill/>
        </p:spPr>
      </p:pic>
      <p:pic>
        <p:nvPicPr>
          <p:cNvPr id="23560" name="Picture 8" descr="https://im3-tub-ru.yandex.net/i?id=f039aadffb767dea68e13e36d136356c&amp;n=33&amp;h=215&amp;w=16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857496"/>
            <a:ext cx="2714644" cy="3537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Чем полезно дерево? 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8143932" cy="3293209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dirty="0" smtClean="0"/>
              <a:t>«Дерево накормит».</a:t>
            </a:r>
            <a:r>
              <a:rPr lang="ru-RU" sz="2400" dirty="0" smtClean="0"/>
              <a:t> 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Что бы это значило?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Как деревья могут накормить?</a:t>
            </a:r>
          </a:p>
          <a:p>
            <a:r>
              <a:rPr lang="ru-RU" sz="2400" i="1" dirty="0" smtClean="0"/>
              <a:t>Деревья могут подарить нам вкусные и полезные для здоровья плоды. Вспомните, плоды каких деревьев вы кушали. Груши, персики, сливы, вишни, алыча, абрикосы, инжир, шелковица, кизил, орехи, черешня, мандарины, лимоны, апельсины.</a:t>
            </a:r>
            <a:endParaRPr lang="ru-RU" sz="2400" i="1" dirty="0"/>
          </a:p>
        </p:txBody>
      </p:sp>
      <p:pic>
        <p:nvPicPr>
          <p:cNvPr id="27650" name="Picture 2" descr="https://im2-tub-ru.yandex.net/i?id=dd444f2abbbe6cc523b90025985c39bb&amp;n=33&amp;h=215&amp;w=1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643314"/>
            <a:ext cx="2428860" cy="3429000"/>
          </a:xfrm>
          <a:prstGeom prst="rect">
            <a:avLst/>
          </a:prstGeom>
          <a:noFill/>
        </p:spPr>
      </p:pic>
      <p:pic>
        <p:nvPicPr>
          <p:cNvPr id="27652" name="Picture 4" descr="https://im3-tub-ru.yandex.net/i?id=798b28821f6a202017fa8a78da1d392d&amp;n=33&amp;h=215&amp;w=2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000504"/>
            <a:ext cx="2357454" cy="3071834"/>
          </a:xfrm>
          <a:prstGeom prst="rect">
            <a:avLst/>
          </a:prstGeom>
          <a:noFill/>
        </p:spPr>
      </p:pic>
      <p:pic>
        <p:nvPicPr>
          <p:cNvPr id="27654" name="Picture 6" descr="https://im2-tub-ru.yandex.net/i?id=41373f49d5c0e026fb70a9a331400006&amp;n=33&amp;h=215&amp;w=2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357694"/>
            <a:ext cx="2643206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572560" cy="267765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«Древесина».</a:t>
            </a:r>
            <a:r>
              <a:rPr lang="ru-RU" sz="2400" dirty="0" smtClean="0"/>
              <a:t> Дерево дарит человеку замечательный материал - древесину. Древесиной называют бревна и доски. Из которых люди изготавливают множество нужных, удобных и красивых предметов. Деревянные вещи красивые, крепкие, удобные, гладкие на ощупь, долго служат людям. Посмотрите вокруг. Есть ли в этой комнате деревянные предметы? Назовите их. Столы, стулья, кубики, полки, карандаши</a:t>
            </a:r>
            <a:endParaRPr lang="ru-RU" sz="2400" dirty="0"/>
          </a:p>
        </p:txBody>
      </p:sp>
      <p:pic>
        <p:nvPicPr>
          <p:cNvPr id="29698" name="Picture 2" descr="https://im0-tub-ru.yandex.net/i?id=92b55cc074d9dd1ebac4a68d8b21ab4f&amp;n=33&amp;h=215&amp;w=29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786058"/>
            <a:ext cx="4071966" cy="4071942"/>
          </a:xfrm>
          <a:prstGeom prst="rect">
            <a:avLst/>
          </a:prstGeom>
          <a:noFill/>
        </p:spPr>
      </p:pic>
      <p:pic>
        <p:nvPicPr>
          <p:cNvPr id="29700" name="Picture 4" descr="https://im0-tub-ru.yandex.net/i?id=98efe6e833553fff014d715a9682de29&amp;n=33&amp;h=215&amp;w=28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714620"/>
            <a:ext cx="492922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928802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ДЕРЕВО -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1928802"/>
            <a:ext cx="2795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ХЛОПНИ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714752"/>
            <a:ext cx="4011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 ДЕРЕВО -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9" y="3714752"/>
            <a:ext cx="25717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ТОПНИ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481" name="WordArt 1"/>
          <p:cNvSpPr>
            <a:spLocks noChangeArrowheads="1" noChangeShapeType="1" noTextEdit="1"/>
          </p:cNvSpPr>
          <p:nvPr/>
        </p:nvSpPr>
        <p:spPr bwMode="auto">
          <a:xfrm>
            <a:off x="2571736" y="285728"/>
            <a:ext cx="4429156" cy="12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0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ИГРА</a:t>
            </a:r>
            <a:endParaRPr lang="ru-RU" sz="40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a4ini-7.hosting.parking.ru/Content/product_images/9dbc87ad029944c8b1d201b2241c9b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1"/>
            <a:ext cx="6143668" cy="4300567"/>
          </a:xfrm>
          <a:prstGeom prst="rect">
            <a:avLst/>
          </a:prstGeom>
          <a:noFill/>
        </p:spPr>
      </p:pic>
      <p:pic>
        <p:nvPicPr>
          <p:cNvPr id="21508" name="Picture 4" descr="http://www.qiqru.xyz/media/npict/1002/original/sovremennaja_istorija___spichki_570563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3D1C2"/>
              </a:clrFrom>
              <a:clrTo>
                <a:srgbClr val="D3D1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643050"/>
            <a:ext cx="6072262" cy="4554197"/>
          </a:xfrm>
          <a:prstGeom prst="rect">
            <a:avLst/>
          </a:prstGeom>
          <a:noFill/>
        </p:spPr>
      </p:pic>
      <p:pic>
        <p:nvPicPr>
          <p:cNvPr id="21512" name="Picture 8" descr="http://ikeamarket.com.ua/media/catalog/product/cache/1/image/800x800/9df78eab33525d08d6e5fb8d27136e95/m/u/mula-scety__21167_PE106157_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571612"/>
            <a:ext cx="4500594" cy="4500594"/>
          </a:xfrm>
          <a:prstGeom prst="rect">
            <a:avLst/>
          </a:prstGeom>
          <a:noFill/>
        </p:spPr>
      </p:pic>
      <p:pic>
        <p:nvPicPr>
          <p:cNvPr id="21516" name="Picture 12" descr="http://bambi.ck.ua/sites/default/files/imagecache/product_full/2009/10346/img_10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57166"/>
            <a:ext cx="6648108" cy="5643602"/>
          </a:xfrm>
          <a:prstGeom prst="rect">
            <a:avLst/>
          </a:prstGeom>
          <a:noFill/>
        </p:spPr>
      </p:pic>
      <p:pic>
        <p:nvPicPr>
          <p:cNvPr id="21518" name="Picture 14" descr="http://izostudia-raduga.narod.ru/studies/Knop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958" y="1000108"/>
            <a:ext cx="6454124" cy="4714908"/>
          </a:xfrm>
          <a:prstGeom prst="rect">
            <a:avLst/>
          </a:prstGeom>
          <a:noFill/>
        </p:spPr>
      </p:pic>
      <p:pic>
        <p:nvPicPr>
          <p:cNvPr id="21520" name="Picture 16" descr="http://snowclarity-com-ua.1gb.ua/published/publicdata/ALSACE/attachments/SC/products_pictures/image%28120%29_en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71480"/>
            <a:ext cx="8309252" cy="5500726"/>
          </a:xfrm>
          <a:prstGeom prst="rect">
            <a:avLst/>
          </a:prstGeom>
          <a:noFill/>
        </p:spPr>
      </p:pic>
      <p:pic>
        <p:nvPicPr>
          <p:cNvPr id="21522" name="Picture 18" descr="http://digibar.ru/image/cache/img/3160407-300x30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571480"/>
            <a:ext cx="5786478" cy="5786478"/>
          </a:xfrm>
          <a:prstGeom prst="rect">
            <a:avLst/>
          </a:prstGeom>
          <a:noFill/>
        </p:spPr>
      </p:pic>
      <p:sp>
        <p:nvSpPr>
          <p:cNvPr id="21524" name="AutoShape 20" descr="http://yartoys.ru/shop/images/big/92739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6" name="Picture 22" descr="https://im3-tub-ru.yandex.net/i?id=b03b98a2f900de732a3a9a7114383f94&amp;n=33&amp;h=215&amp;w=2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761965"/>
            <a:ext cx="6072230" cy="6072233"/>
          </a:xfrm>
          <a:prstGeom prst="rect">
            <a:avLst/>
          </a:prstGeom>
          <a:noFill/>
        </p:spPr>
      </p:pic>
      <p:pic>
        <p:nvPicPr>
          <p:cNvPr id="21528" name="Picture 24" descr="http://www.booksiti.net.ru/books/356587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357166"/>
            <a:ext cx="5929354" cy="6357982"/>
          </a:xfrm>
          <a:prstGeom prst="rect">
            <a:avLst/>
          </a:prstGeom>
          <a:noFill/>
        </p:spPr>
      </p:pic>
      <p:pic>
        <p:nvPicPr>
          <p:cNvPr id="21530" name="Picture 26" descr="https://im0-tub-ru.yandex.net/i?id=575f5cc7002a565ac940836d82d77a82&amp;n=33&amp;h=215&amp;w=29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1538" y="285728"/>
            <a:ext cx="7126501" cy="6143668"/>
          </a:xfrm>
          <a:prstGeom prst="rect">
            <a:avLst/>
          </a:prstGeom>
          <a:noFill/>
        </p:spPr>
      </p:pic>
      <p:pic>
        <p:nvPicPr>
          <p:cNvPr id="21532" name="Picture 28" descr="http://900igr.net/datai/predmety/SHkola.files/0023-025-Tverdye-karandash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72" y="519193"/>
            <a:ext cx="8001056" cy="5878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sp>
        <p:nvSpPr>
          <p:cNvPr id="30722" name="AutoShape 2" descr="http://mtdata.ru/u20/photoCFCF/20299753023-0/original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://mtdata.ru/u20/photoCFCF/20299753023-0/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14488"/>
            <a:ext cx="5607985" cy="3632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636187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из дерева делают лодку?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5715016"/>
            <a:ext cx="64677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ДЕРЕВО НЕ ТОНЕТ В ВОДЕ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7a5d46915a8e38c969df7da1d0e3632b&amp;n=33&amp;h=215&amp;w=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327"/>
            <a:ext cx="9144000" cy="6881327"/>
          </a:xfrm>
          <a:prstGeom prst="rect">
            <a:avLst/>
          </a:prstGeom>
          <a:noFill/>
        </p:spPr>
      </p:pic>
      <p:pic>
        <p:nvPicPr>
          <p:cNvPr id="31746" name="Picture 2" descr="https://im2-tub-ru.yandex.net/i?id=29b30b8e80d1b2289f40dfe2dba7de46&amp;n=33&amp;h=215&amp;w=2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3927630" cy="2833694"/>
          </a:xfrm>
          <a:prstGeom prst="rect">
            <a:avLst/>
          </a:prstGeom>
          <a:noFill/>
        </p:spPr>
      </p:pic>
      <p:pic>
        <p:nvPicPr>
          <p:cNvPr id="31748" name="Picture 4" descr="https://im3-tub-ru.yandex.net/i?id=cab07cd5d2b4385e2a69b3ce783c1003&amp;n=33&amp;h=215&amp;w=2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14290"/>
            <a:ext cx="4746787" cy="37383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1750" name="Picture 6" descr="https://im0-tub-ru.yandex.net/i?id=7a208aee53db2798590445edecebc612&amp;n=33&amp;h=215&amp;w=2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143248"/>
            <a:ext cx="4593263" cy="37147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1752" name="Picture 8" descr="http://woodmasters.com.ua/wp-content/uploads/2015/01/kacheli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857628"/>
            <a:ext cx="4429124" cy="30003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274</Words>
  <Application>Microsoft Office PowerPoint</Application>
  <PresentationFormat>Экран (4:3)</PresentationFormat>
  <Paragraphs>37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2016-03-22T23:30:56Z</dcterms:created>
  <dcterms:modified xsi:type="dcterms:W3CDTF">2016-03-24T20:19:09Z</dcterms:modified>
</cp:coreProperties>
</file>